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>
        <p:scale>
          <a:sx n="156" d="100"/>
          <a:sy n="156" d="100"/>
        </p:scale>
        <p:origin x="-80" y="8"/>
      </p:cViewPr>
      <p:guideLst>
        <p:guide orient="horz" pos="3587"/>
        <p:guide pos="37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30613</TotalTime>
  <Words>15</Words>
  <Application>Microsoft Macintosh PowerPoint</Application>
  <PresentationFormat>On-screen Show (4:3)</PresentationFormat>
  <Paragraphs>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33</cp:revision>
  <dcterms:created xsi:type="dcterms:W3CDTF">2018-10-03T20:23:12Z</dcterms:created>
  <dcterms:modified xsi:type="dcterms:W3CDTF">2018-10-25T12:57:48Z</dcterms:modified>
</cp:coreProperties>
</file>